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</p:sldMasterIdLst>
  <p:notesMasterIdLst>
    <p:notesMasterId r:id="rId30"/>
  </p:notesMasterIdLst>
  <p:sldIdLst>
    <p:sldId id="256" r:id="rId9"/>
    <p:sldId id="258" r:id="rId10"/>
    <p:sldId id="259" r:id="rId11"/>
    <p:sldId id="260" r:id="rId12"/>
    <p:sldId id="266" r:id="rId13"/>
    <p:sldId id="262" r:id="rId14"/>
    <p:sldId id="268" r:id="rId15"/>
    <p:sldId id="263" r:id="rId16"/>
    <p:sldId id="267" r:id="rId17"/>
    <p:sldId id="264" r:id="rId18"/>
    <p:sldId id="265" r:id="rId19"/>
    <p:sldId id="269" r:id="rId20"/>
    <p:sldId id="270" r:id="rId21"/>
    <p:sldId id="272" r:id="rId22"/>
    <p:sldId id="274" r:id="rId23"/>
    <p:sldId id="275" r:id="rId24"/>
    <p:sldId id="276" r:id="rId25"/>
    <p:sldId id="277" r:id="rId26"/>
    <p:sldId id="279" r:id="rId27"/>
    <p:sldId id="278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0F61-E83E-4B38-906E-46C2D420FD74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8739F-E765-4296-9009-42A319599C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66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8739F-E765-4296-9009-42A319599C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70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84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83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469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89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04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0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1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73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35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2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583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09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192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17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188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6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695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1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431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6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032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074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49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05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581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9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99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886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14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19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43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0842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230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802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302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85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14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92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29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174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185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38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80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94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904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250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7619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0011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269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22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690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4148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4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48956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839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84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63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21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83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130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996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2872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354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3199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038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3559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336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75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213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496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203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23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1561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0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295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695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31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410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769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289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90398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836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966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9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999BE-11D0-41EC-851C-042065E788DE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E51C2-20F2-458C-A12E-0B6FA5F3A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0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0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6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83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47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5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7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0"/>
            <a:ext cx="6805308" cy="249289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Зимние Олимпийские виды спорта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224736" cy="216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40" y="1988840"/>
            <a:ext cx="3751064" cy="2597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442018"/>
            <a:ext cx="3240360" cy="241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44" y="2082525"/>
            <a:ext cx="2820888" cy="2474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24" y="2063086"/>
            <a:ext cx="2660120" cy="2448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184" y="4567838"/>
            <a:ext cx="3538256" cy="2290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0855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Хоккей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5" descr="Olymp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56792"/>
            <a:ext cx="6011863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21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Кёрлинг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8644"/>
            <a:ext cx="4644008" cy="368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18644"/>
            <a:ext cx="4283968" cy="36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6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User\Desktop\Олимпиада 2014\олип коль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056784" cy="23042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2594926"/>
            <a:ext cx="792088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Викторина </a:t>
            </a:r>
          </a:p>
          <a:p>
            <a:pPr lvl="0" algn="ctr">
              <a:spcBef>
                <a:spcPct val="20000"/>
              </a:spcBef>
            </a:pPr>
            <a:r>
              <a:rPr lang="ru-RU" sz="4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«Зимние Олимпийские игры в Сочи»</a:t>
            </a:r>
          </a:p>
        </p:txBody>
      </p:sp>
    </p:spTree>
    <p:extLst>
      <p:ext uri="{BB962C8B-B14F-4D97-AF65-F5344CB8AC3E}">
        <p14:creationId xmlns:p14="http://schemas.microsoft.com/office/powerpoint/2010/main" val="51480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580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286676" cy="14465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чем спортсмены катятся с горы?</a:t>
            </a:r>
          </a:p>
        </p:txBody>
      </p:sp>
      <p:pic>
        <p:nvPicPr>
          <p:cNvPr id="28674" name="Picture 2" descr="http://im2-tub-ru.yandex.net/i?id=3384598-0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357429"/>
            <a:ext cx="2500330" cy="14824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3571875"/>
            <a:ext cx="23574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ватрушка</a:t>
            </a:r>
          </a:p>
        </p:txBody>
      </p:sp>
      <p:pic>
        <p:nvPicPr>
          <p:cNvPr id="28676" name="Picture 4" descr="http://im2-tub-ru.yandex.net/i?id=645562468-2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143116"/>
            <a:ext cx="1857388" cy="19316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15008" y="3786190"/>
            <a:ext cx="25003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ледянка</a:t>
            </a:r>
          </a:p>
        </p:txBody>
      </p:sp>
      <p:pic>
        <p:nvPicPr>
          <p:cNvPr id="28678" name="Picture 6" descr="http://cdn1.img22.rian.ru/images/92299/69/9229969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3" y="4500570"/>
            <a:ext cx="3643338" cy="21740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643307" y="3857628"/>
            <a:ext cx="12144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боб</a:t>
            </a:r>
          </a:p>
        </p:txBody>
      </p:sp>
    </p:spTree>
    <p:extLst>
      <p:ext uri="{BB962C8B-B14F-4D97-AF65-F5344CB8AC3E}">
        <p14:creationId xmlns:p14="http://schemas.microsoft.com/office/powerpoint/2010/main" val="943500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grand-toys.ru/image_resources/1118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4714884"/>
            <a:ext cx="2214578" cy="1660934"/>
          </a:xfrm>
          <a:prstGeom prst="rect">
            <a:avLst/>
          </a:prstGeom>
          <a:noFill/>
        </p:spPr>
      </p:pic>
      <p:pic>
        <p:nvPicPr>
          <p:cNvPr id="29700" name="Picture 4" descr="http://sportkras.ru/content/product/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221" y="4643446"/>
            <a:ext cx="2523185" cy="1882927"/>
          </a:xfrm>
          <a:prstGeom prst="rect">
            <a:avLst/>
          </a:prstGeom>
          <a:noFill/>
        </p:spPr>
      </p:pic>
      <p:pic>
        <p:nvPicPr>
          <p:cNvPr id="29702" name="Picture 6" descr="http://stat8.blog.ru/lr/0a219fa548dc234ab848070b3851068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643314"/>
            <a:ext cx="2357454" cy="1071570"/>
          </a:xfrm>
          <a:prstGeom prst="rect">
            <a:avLst/>
          </a:prstGeom>
          <a:noFill/>
        </p:spPr>
      </p:pic>
      <p:pic>
        <p:nvPicPr>
          <p:cNvPr id="29704" name="Picture 8" descr="http://www.elson.ru/upload/82500/g822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546652"/>
            <a:ext cx="2286016" cy="1882480"/>
          </a:xfrm>
          <a:prstGeom prst="rect">
            <a:avLst/>
          </a:prstGeom>
          <a:noFill/>
        </p:spPr>
      </p:pic>
      <p:pic>
        <p:nvPicPr>
          <p:cNvPr id="29706" name="Picture 10" descr="http://activerain.com/image_store/uploads/7/6/9/5/4/ar1300623184459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4429132"/>
            <a:ext cx="2214578" cy="2214578"/>
          </a:xfrm>
          <a:prstGeom prst="rect">
            <a:avLst/>
          </a:prstGeom>
          <a:noFill/>
        </p:spPr>
      </p:pic>
      <p:pic>
        <p:nvPicPr>
          <p:cNvPr id="29710" name="Picture 14" descr="http://www.gorodoktoys.ru/files/pageimage/5134-906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1643050"/>
            <a:ext cx="2214578" cy="29062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500166" y="285728"/>
            <a:ext cx="635798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Перечислите спортивный инвентарь</a:t>
            </a:r>
          </a:p>
        </p:txBody>
      </p:sp>
      <p:pic>
        <p:nvPicPr>
          <p:cNvPr id="29712" name="Picture 16" descr="http://www.ferroyelresto.com.ar/wp-content/uploads/2009/06/pelota-de-futbo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3" y="1785926"/>
            <a:ext cx="1784642" cy="17525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299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42852"/>
            <a:ext cx="6643734" cy="76944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не так на картинке?</a:t>
            </a:r>
          </a:p>
        </p:txBody>
      </p:sp>
      <p:pic>
        <p:nvPicPr>
          <p:cNvPr id="30722" name="Picture 2" descr="http://www.coolwallpapers.org/wallpapers/30/3075/thumb/600_bes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92438"/>
            <a:ext cx="7643866" cy="5408372"/>
          </a:xfrm>
          <a:prstGeom prst="rect">
            <a:avLst/>
          </a:prstGeom>
          <a:noFill/>
        </p:spPr>
      </p:pic>
      <p:pic>
        <p:nvPicPr>
          <p:cNvPr id="30724" name="Picture 4" descr="http://bmp.net.ua/upload_img/picture%5b1%5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5429264"/>
            <a:ext cx="857258" cy="642943"/>
          </a:xfrm>
          <a:prstGeom prst="rect">
            <a:avLst/>
          </a:prstGeom>
          <a:noFill/>
        </p:spPr>
      </p:pic>
      <p:pic>
        <p:nvPicPr>
          <p:cNvPr id="30726" name="Picture 6" descr="http://allcaps.ru/wp-content/uploads/2013/04/summer-ha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34" b="13333"/>
          <a:stretch>
            <a:fillRect/>
          </a:stretch>
        </p:blipFill>
        <p:spPr bwMode="auto">
          <a:xfrm>
            <a:off x="3857620" y="1928802"/>
            <a:ext cx="1428760" cy="1047758"/>
          </a:xfrm>
          <a:prstGeom prst="rect">
            <a:avLst/>
          </a:prstGeom>
          <a:noFill/>
        </p:spPr>
      </p:pic>
      <p:pic>
        <p:nvPicPr>
          <p:cNvPr id="30730" name="Picture 10" descr="http://altotsochi.ru/upload/iblock/8ee/8ee5e232c57cd4136e8906d0699920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3214686"/>
            <a:ext cx="1782999" cy="2659232"/>
          </a:xfrm>
          <a:prstGeom prst="rect">
            <a:avLst/>
          </a:prstGeom>
          <a:noFill/>
        </p:spPr>
      </p:pic>
      <p:pic>
        <p:nvPicPr>
          <p:cNvPr id="30732" name="Picture 12" descr="http://www.gorobzor.ru/public/news/images/2907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4071942"/>
            <a:ext cx="2214578" cy="2116558"/>
          </a:xfrm>
          <a:prstGeom prst="rect">
            <a:avLst/>
          </a:prstGeom>
          <a:noFill/>
        </p:spPr>
      </p:pic>
      <p:pic>
        <p:nvPicPr>
          <p:cNvPr id="30738" name="Picture 18" descr="http://www.regional.com.ua/data/uploaded/642d2480-b6df-49c5-95e7-b29569d051c7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5072074"/>
            <a:ext cx="928694" cy="557216"/>
          </a:xfrm>
          <a:prstGeom prst="rect">
            <a:avLst/>
          </a:prstGeom>
          <a:noFill/>
        </p:spPr>
      </p:pic>
      <p:pic>
        <p:nvPicPr>
          <p:cNvPr id="13" name="Picture 18" descr="http://www.regional.com.ua/data/uploaded/642d2480-b6df-49c5-95e7-b29569d051c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072074"/>
            <a:ext cx="1000132" cy="600079"/>
          </a:xfrm>
          <a:prstGeom prst="rect">
            <a:avLst/>
          </a:prstGeom>
          <a:noFill/>
        </p:spPr>
      </p:pic>
      <p:pic>
        <p:nvPicPr>
          <p:cNvPr id="30740" name="Picture 20" descr="http://www.vdpsib.ru/upload/shop_1/2/8/9/item_2899/shop_items_catalog_image2899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684242">
            <a:off x="5987859" y="1454732"/>
            <a:ext cx="1460516" cy="1460516"/>
          </a:xfrm>
          <a:prstGeom prst="rect">
            <a:avLst/>
          </a:prstGeom>
          <a:noFill/>
        </p:spPr>
      </p:pic>
      <p:pic>
        <p:nvPicPr>
          <p:cNvPr id="30742" name="Picture 22" descr="http://face-painting-hawaii.com/wp-content/uploads/2013/07/13157792591532494773palm-tree-hi.pn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714488"/>
            <a:ext cx="2578968" cy="27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86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s53.radikal.ru/i140/1106/a9/f3d999e847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86058"/>
            <a:ext cx="2378465" cy="3571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67824" y="71414"/>
            <a:ext cx="6208366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спортсмены получают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олимпийских играх?</a:t>
            </a:r>
          </a:p>
        </p:txBody>
      </p:sp>
      <p:pic>
        <p:nvPicPr>
          <p:cNvPr id="31748" name="Picture 4" descr="http://www.petushok-ledenets.ru/index_files/komb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14554"/>
            <a:ext cx="2147799" cy="1927075"/>
          </a:xfrm>
          <a:prstGeom prst="rect">
            <a:avLst/>
          </a:prstGeom>
          <a:noFill/>
        </p:spPr>
      </p:pic>
      <p:pic>
        <p:nvPicPr>
          <p:cNvPr id="31750" name="Picture 6" descr="http://www.e-ukr.com/components/com_jshopping/files/img_products/bosco-sport-russia/large/BOSCO--Futbolka-C002L20-328_1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857364"/>
            <a:ext cx="2928958" cy="2928958"/>
          </a:xfrm>
          <a:prstGeom prst="rect">
            <a:avLst/>
          </a:prstGeom>
          <a:noFill/>
        </p:spPr>
      </p:pic>
      <p:pic>
        <p:nvPicPr>
          <p:cNvPr id="31752" name="Picture 8" descr="http://forum.gipsyteam.ru/upload/BackingPostAttach/1/5/8/15808.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411272"/>
            <a:ext cx="2643206" cy="19824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6996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42853"/>
            <a:ext cx="692948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общего у Бабы-Яги</a:t>
            </a:r>
          </a:p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вида спорта </a:t>
            </a:r>
          </a:p>
        </p:txBody>
      </p:sp>
      <p:pic>
        <p:nvPicPr>
          <p:cNvPr id="32770" name="Picture 2" descr="http://stat16.privet.ru/lr/0b0b8c552d601ad98bbf5b44a067a4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00174"/>
            <a:ext cx="4000528" cy="4780547"/>
          </a:xfrm>
          <a:prstGeom prst="rect">
            <a:avLst/>
          </a:prstGeom>
          <a:noFill/>
        </p:spPr>
      </p:pic>
      <p:pic>
        <p:nvPicPr>
          <p:cNvPr id="32774" name="Picture 6" descr="http://english.people.com.cn/mediafile/201002/28/F201002281531486652364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452299"/>
            <a:ext cx="3976548" cy="3176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38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50112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Что необходимо биатлонисту для соревнований?</a:t>
            </a:r>
          </a:p>
        </p:txBody>
      </p:sp>
      <p:pic>
        <p:nvPicPr>
          <p:cNvPr id="4" name="Рисунок 3" descr="biathlon-gun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429264"/>
            <a:ext cx="3357586" cy="872972"/>
          </a:xfrm>
          <a:prstGeom prst="rect">
            <a:avLst/>
          </a:prstGeom>
        </p:spPr>
      </p:pic>
      <p:pic>
        <p:nvPicPr>
          <p:cNvPr id="6" name="Рисунок 5" descr="20485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876300"/>
            <a:ext cx="3018206" cy="3757597"/>
          </a:xfrm>
          <a:prstGeom prst="rect">
            <a:avLst/>
          </a:prstGeom>
        </p:spPr>
      </p:pic>
      <p:pic>
        <p:nvPicPr>
          <p:cNvPr id="7" name="Рисунок 6" descr="sli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2786058"/>
            <a:ext cx="2000264" cy="1942564"/>
          </a:xfrm>
          <a:prstGeom prst="rect">
            <a:avLst/>
          </a:prstGeom>
        </p:spPr>
      </p:pic>
      <p:pic>
        <p:nvPicPr>
          <p:cNvPr id="8" name="Рисунок 7" descr="39738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2428868"/>
            <a:ext cx="2428880" cy="2428880"/>
          </a:xfrm>
          <a:prstGeom prst="rect">
            <a:avLst/>
          </a:prstGeom>
        </p:spPr>
      </p:pic>
      <p:pic>
        <p:nvPicPr>
          <p:cNvPr id="9" name="Рисунок 8" descr="vtk_b_897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164" y="4786322"/>
            <a:ext cx="1857538" cy="185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2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Фигурное катание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5" descr="Olymp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916113"/>
            <a:ext cx="298450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Olymp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31750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338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ozitiff.info/uploads/posts/2012-11/1352072415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385193" cy="30003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142852"/>
            <a:ext cx="764386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Назовите виды спорта</a:t>
            </a:r>
          </a:p>
          <a:p>
            <a:pPr algn="ctr"/>
            <a:r>
              <a:rPr lang="ru-RU" sz="44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где присутствуют коньки</a:t>
            </a:r>
          </a:p>
        </p:txBody>
      </p:sp>
      <p:pic>
        <p:nvPicPr>
          <p:cNvPr id="33796" name="Picture 4" descr="http://www.pozitiff.info/uploads/posts/2012-11/1352072410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4"/>
            <a:ext cx="3972649" cy="3143272"/>
          </a:xfrm>
          <a:prstGeom prst="rect">
            <a:avLst/>
          </a:prstGeom>
          <a:noFill/>
        </p:spPr>
      </p:pic>
      <p:pic>
        <p:nvPicPr>
          <p:cNvPr id="33798" name="Picture 6" descr="http://ic.pics.livejournal.com/lebedeff_alex/49871994/20128/20128_6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4786322"/>
            <a:ext cx="1785950" cy="18573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2066" y="6286520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сноуборд</a:t>
            </a:r>
          </a:p>
        </p:txBody>
      </p:sp>
    </p:spTree>
    <p:extLst>
      <p:ext uri="{BB962C8B-B14F-4D97-AF65-F5344CB8AC3E}">
        <p14:creationId xmlns:p14="http://schemas.microsoft.com/office/powerpoint/2010/main" val="2667034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5" descr="Olymp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697662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383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Лыжная гонка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" name="Picture 5" descr="Olymp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557338"/>
            <a:ext cx="6435725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67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Биатлон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5" descr="Olymp_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56896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Olymp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37004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07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Прыжки с трамплина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320480" cy="2592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614" y="3933056"/>
            <a:ext cx="4320480" cy="2448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664591"/>
            <a:ext cx="3672407" cy="4140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651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Слалом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5" descr="Olymp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808"/>
            <a:ext cx="7899400" cy="488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858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Сноуборд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6339"/>
            <a:ext cx="4320480" cy="3812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1"/>
            <a:ext cx="3816423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75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Бобслей 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5" descr="Olymp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2816"/>
            <a:ext cx="7270750" cy="495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46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Скелетон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9" y="1556792"/>
            <a:ext cx="4320480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4248472" cy="3816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59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78</Words>
  <Application>Microsoft Office PowerPoint</Application>
  <PresentationFormat>Экран (4:3)</PresentationFormat>
  <Paragraphs>29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Зимние Олимпийские виды спорта</vt:lpstr>
      <vt:lpstr>Фигурное катание</vt:lpstr>
      <vt:lpstr>Лыжная гонка</vt:lpstr>
      <vt:lpstr>Биатлон</vt:lpstr>
      <vt:lpstr>Прыжки с трамплина</vt:lpstr>
      <vt:lpstr>Слалом</vt:lpstr>
      <vt:lpstr>Сноуборд</vt:lpstr>
      <vt:lpstr>Бобслей </vt:lpstr>
      <vt:lpstr>Скелетон</vt:lpstr>
      <vt:lpstr>Хоккей</vt:lpstr>
      <vt:lpstr>Кёрлинг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виды спорта</dc:title>
  <dc:creator>Ольга</dc:creator>
  <cp:lastModifiedBy>Ольга</cp:lastModifiedBy>
  <cp:revision>6</cp:revision>
  <dcterms:created xsi:type="dcterms:W3CDTF">2014-02-16T16:36:38Z</dcterms:created>
  <dcterms:modified xsi:type="dcterms:W3CDTF">2014-02-17T18:17:15Z</dcterms:modified>
</cp:coreProperties>
</file>