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E24840-40C5-4FF4-8A76-636D516F3D2A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82FF9A4-149A-4E9E-A772-3C08436590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4840-40C5-4FF4-8A76-636D516F3D2A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F9A4-149A-4E9E-A772-3C08436590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4840-40C5-4FF4-8A76-636D516F3D2A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F9A4-149A-4E9E-A772-3C08436590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E24840-40C5-4FF4-8A76-636D516F3D2A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2FF9A4-149A-4E9E-A772-3C08436590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E24840-40C5-4FF4-8A76-636D516F3D2A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82FF9A4-149A-4E9E-A772-3C08436590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4840-40C5-4FF4-8A76-636D516F3D2A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F9A4-149A-4E9E-A772-3C08436590E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4840-40C5-4FF4-8A76-636D516F3D2A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F9A4-149A-4E9E-A772-3C08436590E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E24840-40C5-4FF4-8A76-636D516F3D2A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2FF9A4-149A-4E9E-A772-3C08436590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4840-40C5-4FF4-8A76-636D516F3D2A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F9A4-149A-4E9E-A772-3C08436590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E24840-40C5-4FF4-8A76-636D516F3D2A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2FF9A4-149A-4E9E-A772-3C08436590E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E24840-40C5-4FF4-8A76-636D516F3D2A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2FF9A4-149A-4E9E-A772-3C08436590E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E24840-40C5-4FF4-8A76-636D516F3D2A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2FF9A4-149A-4E9E-A772-3C08436590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476673"/>
            <a:ext cx="7236295" cy="2088232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Ритмопластика с элементами игрового </a:t>
            </a:r>
            <a:r>
              <a:rPr lang="ru-RU" dirty="0" err="1" smtClean="0">
                <a:solidFill>
                  <a:srgbClr val="FF0000"/>
                </a:solidFill>
              </a:rPr>
              <a:t>стретчинга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для детей дошкольного возраста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H:\Новая папка\фотки\dets_sekziya.jpg"/>
          <p:cNvPicPr>
            <a:picLocks noChangeAspect="1" noChangeArrowheads="1"/>
          </p:cNvPicPr>
          <p:nvPr/>
        </p:nvPicPr>
        <p:blipFill>
          <a:blip r:embed="rId2" cstate="print"/>
          <a:srcRect t="15109" r="4285"/>
          <a:stretch>
            <a:fillRect/>
          </a:stretch>
        </p:blipFill>
        <p:spPr bwMode="auto">
          <a:xfrm>
            <a:off x="5292080" y="2704947"/>
            <a:ext cx="3647895" cy="2448272"/>
          </a:xfrm>
          <a:prstGeom prst="round2Diag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2013-10-11-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55618"/>
            <a:ext cx="4993263" cy="2802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11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Ритмопластика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ru-RU" b="1" dirty="0">
                <a:solidFill>
                  <a:srgbClr val="00B0F0"/>
                </a:solidFill>
              </a:rPr>
              <a:t>Ритмопластика - один из видов спорта, способствующий раскрытию и реализации внутреннего потенциала, его творческих способностей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2013-10-18-5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998204"/>
            <a:ext cx="4197751" cy="2603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IMG_6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580737"/>
            <a:ext cx="3779912" cy="2834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554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4005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none" dirty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Ритмопластика – богатый источник самовыражения. Ей присущ творческий компонент. Создание новых композиций, новых элементов, совершенствование индивидуального стиля – все это стимулирует воображение, развивает творческие способности детей.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Объект 3" descr="IMG_62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221088"/>
            <a:ext cx="3600400" cy="2252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9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077072"/>
            <a:ext cx="3886200" cy="244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938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65030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40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b="1" cap="none" dirty="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</a:t>
            </a:r>
            <a:r>
              <a:rPr lang="ru-RU" sz="31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работы :</a:t>
            </a:r>
            <a:br>
              <a:rPr lang="ru-RU" sz="31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b="1" cap="none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развивать и совершенствовать двигательные умения и навыки у детей младшего дошкольного возраста посредством ритмопластики.</a:t>
            </a:r>
            <a:r>
              <a:rPr lang="ru-RU" sz="3100" b="1" cap="none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100" b="1" cap="none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36912"/>
            <a:ext cx="7467600" cy="4221088"/>
          </a:xfrm>
        </p:spPr>
        <p:txBody>
          <a:bodyPr>
            <a:normAutofit fontScale="70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sz="29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1.Совершенствовать технику основных движений, добиваясь естественности, легкости, точности, выразительности их выполнения.</a:t>
            </a:r>
            <a:endParaRPr lang="ru-RU" sz="29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2. Упражнять в развитии статического и динамического равновесия,</a:t>
            </a:r>
            <a:endParaRPr lang="ru-RU" sz="29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координации движений.</a:t>
            </a:r>
            <a:endParaRPr lang="ru-RU" sz="29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3.Обеспечивать разностороннее развитие личности ребёнка: инициативность, творчество, фантазию; поддерживать интерес к физической культуре и спорту.</a:t>
            </a:r>
            <a:endParaRPr lang="ru-RU" sz="29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4. Развивать умение согласовывать ритм движений с музыкальным</a:t>
            </a:r>
            <a:endParaRPr lang="ru-RU" sz="29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сопровождением, грациозно выполнять знакомые физические упражнения под музыку; сохранять правильную осанку в различных видах деятельности.</a:t>
            </a:r>
            <a:endParaRPr lang="ru-RU" sz="29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5. Воспитывать художественно-эстетическое восприятие.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223905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Стретчинг</a:t>
            </a: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детей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- ведущий вид деятельности дошкольника. 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стретчинга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носят имитационный   характер и выполняются по ходу сюжетно-ролевой игры, состоящей из взаимосвязанных игровой ситуаций, заданий, упражнений, подобранных таким образом, чтобы содействовать решению оздоровительных и развивающих задач.</a:t>
            </a:r>
          </a:p>
          <a:p>
            <a:endParaRPr lang="ru-RU" dirty="0"/>
          </a:p>
        </p:txBody>
      </p:sp>
      <p:pic>
        <p:nvPicPr>
          <p:cNvPr id="4" name="Picture 6" descr="H:\Новая папка\фотки\1 (2).jpg"/>
          <p:cNvPicPr>
            <a:picLocks noChangeAspect="1" noChangeArrowheads="1"/>
          </p:cNvPicPr>
          <p:nvPr/>
        </p:nvPicPr>
        <p:blipFill>
          <a:blip r:embed="rId2" cstate="print"/>
          <a:srcRect l="11538" t="21588" r="9615"/>
          <a:stretch>
            <a:fillRect/>
          </a:stretch>
        </p:blipFill>
        <p:spPr bwMode="auto">
          <a:xfrm>
            <a:off x="899592" y="4509121"/>
            <a:ext cx="3168352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 descr="H:\Новая папка\фотки\2.jpg"/>
          <p:cNvPicPr>
            <a:picLocks noChangeAspect="1" noChangeArrowheads="1"/>
          </p:cNvPicPr>
          <p:nvPr/>
        </p:nvPicPr>
        <p:blipFill>
          <a:blip r:embed="rId3" cstate="print"/>
          <a:srcRect l="3813" t="29730" r="10401"/>
          <a:stretch>
            <a:fillRect/>
          </a:stretch>
        </p:blipFill>
        <p:spPr bwMode="auto">
          <a:xfrm>
            <a:off x="5004048" y="4509121"/>
            <a:ext cx="2991101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184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7056784" cy="620663"/>
          </a:xfrm>
        </p:spPr>
        <p:txBody>
          <a:bodyPr>
            <a:normAutofit fontScale="90000"/>
          </a:bodyPr>
          <a:lstStyle/>
          <a:p>
            <a:r>
              <a:rPr lang="ru-RU" sz="3600" cap="all" dirty="0">
                <a:solidFill>
                  <a:srgbClr val="04617B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Что такое игровой </a:t>
            </a:r>
            <a:r>
              <a:rPr lang="ru-RU" sz="3600" cap="all" dirty="0" err="1">
                <a:solidFill>
                  <a:srgbClr val="04617B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стретчинг</a:t>
            </a:r>
            <a:r>
              <a:rPr lang="ru-RU" sz="3600" cap="all" dirty="0">
                <a:solidFill>
                  <a:srgbClr val="04617B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/>
          <a:lstStyle/>
          <a:p>
            <a:r>
              <a:rPr lang="ru-RU" b="1" i="1" dirty="0">
                <a:solidFill>
                  <a:srgbClr val="0070C0"/>
                </a:solidFill>
              </a:rPr>
              <a:t>это специально подобранные упражнения на растяжку мышц, проводимые с детьми в игровой форме.</a:t>
            </a:r>
            <a:r>
              <a:rPr lang="ru-RU" dirty="0">
                <a:solidFill>
                  <a:srgbClr val="0070C0"/>
                </a:solidFill>
              </a:rPr>
              <a:t> 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  Методика </a:t>
            </a:r>
            <a:r>
              <a:rPr lang="ru-RU" b="1" i="1" dirty="0" smtClean="0">
                <a:solidFill>
                  <a:srgbClr val="0070C0"/>
                </a:solidFill>
              </a:rPr>
              <a:t>игрового </a:t>
            </a:r>
            <a:r>
              <a:rPr lang="ru-RU" b="1" i="1" dirty="0" err="1">
                <a:solidFill>
                  <a:srgbClr val="0070C0"/>
                </a:solidFill>
              </a:rPr>
              <a:t>стретчинга</a:t>
            </a:r>
            <a:r>
              <a:rPr lang="ru-RU" b="1" i="1" dirty="0">
                <a:solidFill>
                  <a:srgbClr val="0070C0"/>
                </a:solidFill>
              </a:rPr>
              <a:t> основана на статичных растяжках мышц тела и суставно-связочного аппарата рук, ног, позвоночника, оказывающих глубокое оздоровительное воздействие на весь организм.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3" descr="H:\Новая папка\фотки\i.jpg"/>
          <p:cNvPicPr>
            <a:picLocks noChangeAspect="1" noChangeArrowheads="1"/>
          </p:cNvPicPr>
          <p:nvPr/>
        </p:nvPicPr>
        <p:blipFill>
          <a:blip r:embed="rId2" cstate="print"/>
          <a:srcRect b="16490"/>
          <a:stretch>
            <a:fillRect/>
          </a:stretch>
        </p:blipFill>
        <p:spPr bwMode="auto">
          <a:xfrm rot="10800000" flipV="1">
            <a:off x="3203848" y="116630"/>
            <a:ext cx="3528392" cy="1728193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6351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cap="all" dirty="0">
                <a:solidFill>
                  <a:srgbClr val="04617B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Задачи игрового </a:t>
            </a:r>
            <a:r>
              <a:rPr lang="ru-RU" sz="3600" cap="all" dirty="0" err="1">
                <a:solidFill>
                  <a:srgbClr val="04617B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стретчинга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 2"/>
              <a:buChar char=""/>
              <a:defRPr/>
            </a:pPr>
            <a:r>
              <a:rPr lang="ru-RU" b="1" i="1" dirty="0">
                <a:solidFill>
                  <a:srgbClr val="C00000"/>
                </a:solidFill>
              </a:rPr>
              <a:t>У детей исчезают комплексы, связанные с физическим несовершенством тела, неумением им управлять.</a:t>
            </a:r>
          </a:p>
          <a:p>
            <a:pPr>
              <a:buFont typeface="Wingdings 2"/>
              <a:buChar char=""/>
              <a:defRPr/>
            </a:pPr>
            <a:r>
              <a:rPr lang="ru-RU" b="1" i="1" dirty="0">
                <a:solidFill>
                  <a:srgbClr val="C00000"/>
                </a:solidFill>
              </a:rPr>
              <a:t>Упражнения направлены на профилактику различных деформаций позвоночника, укрепление его связочного аппарата, формирование правильной осанки.</a:t>
            </a:r>
          </a:p>
          <a:p>
            <a:pPr>
              <a:buFont typeface="Wingdings 2"/>
              <a:buChar char=""/>
              <a:defRPr/>
            </a:pPr>
            <a:r>
              <a:rPr lang="ru-RU" b="1" i="1" dirty="0">
                <a:solidFill>
                  <a:srgbClr val="C00000"/>
                </a:solidFill>
              </a:rPr>
              <a:t>Кроме этого, развиваются эластичность мышц, координация движений, воспитываются выносливость и старательность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Образно-подражательные движения развивают творческую, двигательную деятельность, творческое мышление, двигательную память, быстроту реакции, ориентировку в движении и пространстве, внимание.</a:t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31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Все занятия и физические упражнения </a:t>
            </a:r>
            <a:r>
              <a:rPr lang="ru-RU" b="1" i="1" dirty="0" err="1">
                <a:solidFill>
                  <a:srgbClr val="C00000"/>
                </a:solidFill>
              </a:rPr>
              <a:t>стретчинга</a:t>
            </a:r>
            <a:r>
              <a:rPr lang="ru-RU" b="1" i="1" dirty="0">
                <a:solidFill>
                  <a:srgbClr val="C00000"/>
                </a:solidFill>
              </a:rPr>
              <a:t> проводятся в интересной, театральной форме. Перевоплощение в любимых сказочных и мультипликационных героев в процессе занятий еще больше заинтересовывают детей в выполнении нужных движений. Делаются они без какого-либо вмешательства со стороны, а их медленный темп дает возможность ребенку прочувствовать все свое тело, при этом сохраняется максимальная безопасность для здоровья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JEKA\Desktop\Пупс\фото\P10500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116632"/>
            <a:ext cx="3312368" cy="163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JEKA\Desktop\Пупс\фото\P10500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122490"/>
            <a:ext cx="3240360" cy="1506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3584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Новая папка\фотки\IMG_06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9355" t="28405" r="11521" b="10876"/>
          <a:stretch>
            <a:fillRect/>
          </a:stretch>
        </p:blipFill>
        <p:spPr bwMode="auto">
          <a:xfrm rot="10800000" flipV="1">
            <a:off x="301691" y="548680"/>
            <a:ext cx="3595775" cy="236891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5" name="Содержимое 3" descr="Изображение 149.jpg"/>
          <p:cNvPicPr>
            <a:picLocks/>
          </p:cNvPicPr>
          <p:nvPr/>
        </p:nvPicPr>
        <p:blipFill>
          <a:blip r:embed="rId3" cstate="print"/>
          <a:srcRect l="9044" t="21637" r="9883" b="15863"/>
          <a:stretch>
            <a:fillRect/>
          </a:stretch>
        </p:blipFill>
        <p:spPr>
          <a:xfrm>
            <a:off x="4716016" y="3861048"/>
            <a:ext cx="3312368" cy="2448272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6" name="Рисунок 5" descr="IMG_62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6027" y="548680"/>
            <a:ext cx="3918164" cy="2505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62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280" y="3861048"/>
            <a:ext cx="3610248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8620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</TotalTime>
  <Words>311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Ритмопластика с элементами игрового стретчинга  для детей дошкольного возраста</vt:lpstr>
      <vt:lpstr>Ритмопластика</vt:lpstr>
      <vt:lpstr>            Ритмопластика – богатый источник самовыражения. Ей присущ творческий компонент. Создание новых композиций, новых элементов, совершенствование индивидуального стиля – все это стимулирует воображение, развивает творческие способности детей.</vt:lpstr>
      <vt:lpstr>            Цель работы :  развивать и совершенствовать двигательные умения и навыки у детей младшего дошкольного возраста посредством ритмопластики. </vt:lpstr>
      <vt:lpstr>Стретчинг для детей</vt:lpstr>
      <vt:lpstr>Что такое игровой стретчинг?</vt:lpstr>
      <vt:lpstr>Задачи игрового стретчинга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Ритмопластика с элементами игрового стретчинга  для детей дошкольного возраста</dc:title>
  <dc:creator>Ольга</dc:creator>
  <cp:lastModifiedBy>Ольга</cp:lastModifiedBy>
  <cp:revision>5</cp:revision>
  <cp:lastPrinted>2014-10-09T15:00:23Z</cp:lastPrinted>
  <dcterms:created xsi:type="dcterms:W3CDTF">2014-10-09T14:14:03Z</dcterms:created>
  <dcterms:modified xsi:type="dcterms:W3CDTF">2014-10-09T15:00:49Z</dcterms:modified>
</cp:coreProperties>
</file>